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5"/>
  </p:notesMasterIdLst>
  <p:sldIdLst>
    <p:sldId id="342" r:id="rId4"/>
    <p:sldId id="334" r:id="rId5"/>
    <p:sldId id="333" r:id="rId6"/>
    <p:sldId id="300" r:id="rId7"/>
    <p:sldId id="328" r:id="rId8"/>
    <p:sldId id="338" r:id="rId9"/>
    <p:sldId id="339" r:id="rId10"/>
    <p:sldId id="341" r:id="rId11"/>
    <p:sldId id="326" r:id="rId12"/>
    <p:sldId id="331" r:id="rId13"/>
    <p:sldId id="340" r:id="rId14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85C3"/>
    <a:srgbClr val="FFFFFF"/>
    <a:srgbClr val="3E56A3"/>
    <a:srgbClr val="2C489A"/>
    <a:srgbClr val="2C489B"/>
    <a:srgbClr val="2B4A99"/>
    <a:srgbClr val="4466A2"/>
    <a:srgbClr val="2F5597"/>
    <a:srgbClr val="3E57A3"/>
    <a:srgbClr val="3F57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91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228" y="57"/>
      </p:cViewPr>
      <p:guideLst>
        <p:guide orient="horz" pos="21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gs" Target="tags/tag49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8347-0FDB-4CE6-B043-2C7588DAA4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3AA71-CBB8-4492-92DB-D19ACCFE8D7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6" Type="http://schemas.openxmlformats.org/officeDocument/2006/relationships/slideLayout" Target="../slideLayouts/slideLayout12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48.xml"/><Relationship Id="rId24" Type="http://schemas.openxmlformats.org/officeDocument/2006/relationships/tags" Target="../tags/tag47.xml"/><Relationship Id="rId23" Type="http://schemas.openxmlformats.org/officeDocument/2006/relationships/tags" Target="../tags/tag46.xml"/><Relationship Id="rId22" Type="http://schemas.openxmlformats.org/officeDocument/2006/relationships/tags" Target="../tags/tag45.xml"/><Relationship Id="rId21" Type="http://schemas.openxmlformats.org/officeDocument/2006/relationships/tags" Target="../tags/tag44.xml"/><Relationship Id="rId20" Type="http://schemas.openxmlformats.org/officeDocument/2006/relationships/tags" Target="../tags/tag43.xml"/><Relationship Id="rId2" Type="http://schemas.openxmlformats.org/officeDocument/2006/relationships/tags" Target="../tags/tag25.xml"/><Relationship Id="rId19" Type="http://schemas.openxmlformats.org/officeDocument/2006/relationships/tags" Target="../tags/tag42.xml"/><Relationship Id="rId18" Type="http://schemas.openxmlformats.org/officeDocument/2006/relationships/tags" Target="../tags/tag41.xml"/><Relationship Id="rId17" Type="http://schemas.openxmlformats.org/officeDocument/2006/relationships/tags" Target="../tags/tag40.xml"/><Relationship Id="rId16" Type="http://schemas.openxmlformats.org/officeDocument/2006/relationships/tags" Target="../tags/tag39.xml"/><Relationship Id="rId15" Type="http://schemas.openxmlformats.org/officeDocument/2006/relationships/tags" Target="../tags/tag38.xml"/><Relationship Id="rId14" Type="http://schemas.openxmlformats.org/officeDocument/2006/relationships/tags" Target="../tags/tag37.xml"/><Relationship Id="rId13" Type="http://schemas.openxmlformats.org/officeDocument/2006/relationships/tags" Target="../tags/tag36.xml"/><Relationship Id="rId12" Type="http://schemas.openxmlformats.org/officeDocument/2006/relationships/tags" Target="../tags/tag35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案例视频与课件制作要求 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课件中不出现平台工具单独的 </a:t>
            </a:r>
            <a:r>
              <a:rPr lang="en-US" altLang="zh-CN"/>
              <a:t>Logo </a:t>
            </a:r>
            <a:r>
              <a:rPr lang="zh-CN" altLang="en-US"/>
              <a:t>图标；不出现引导式外链，如二维码、联系方式、超链接、网址等；注意教师与学生的隐私保护，出镜需征求当事人同意；遵守《生成式人工智能服务管理暂行办法》，如在案例中出现生成式人工智能生成的图片、视频、音乐等，请做相应标识。</a:t>
            </a:r>
            <a:r>
              <a:rPr lang="en-US" altLang="zh-CN"/>
              <a:t>PPT </a:t>
            </a:r>
            <a:r>
              <a:rPr lang="zh-CN" altLang="en-US"/>
              <a:t>课件大小不超过 500</a:t>
            </a:r>
            <a:r>
              <a:rPr lang="en-US" altLang="zh-CN"/>
              <a:t>M。 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0"/>
          <p:cNvSpPr txBox="1"/>
          <p:nvPr/>
        </p:nvSpPr>
        <p:spPr>
          <a:xfrm>
            <a:off x="560441" y="278788"/>
            <a:ext cx="9962225" cy="553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二、点击此处添加小标题（</a:t>
            </a:r>
            <a:r>
              <a:rPr lang="zh-CN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楷体</a:t>
            </a:r>
            <a:r>
              <a:rPr lang="en-US" altLang="zh-CN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30</a:t>
            </a:r>
            <a:r>
              <a:rPr lang="zh-CN" altLang="en-US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号加粗）</a:t>
            </a:r>
            <a:endParaRPr lang="zh-CN" altLang="en-US" sz="3000" b="1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5" name="五边形 24"/>
          <p:cNvSpPr/>
          <p:nvPr/>
        </p:nvSpPr>
        <p:spPr>
          <a:xfrm rot="10800000">
            <a:off x="9714230" y="0"/>
            <a:ext cx="2477770" cy="982345"/>
          </a:xfrm>
          <a:prstGeom prst="homePlate">
            <a:avLst>
              <a:gd name="adj" fmla="val 35482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26" name="TextBox 20"/>
          <p:cNvSpPr txBox="1"/>
          <p:nvPr/>
        </p:nvSpPr>
        <p:spPr>
          <a:xfrm>
            <a:off x="10154285" y="278765"/>
            <a:ext cx="185991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rgbClr val="2C489B"/>
                </a:solidFill>
                <a:latin typeface="黑体" panose="02010609060101010101" charset="-122"/>
                <a:ea typeface="黑体" panose="02010609060101010101" charset="-122"/>
              </a:rPr>
              <a:t>成效与经验</a:t>
            </a:r>
            <a:endParaRPr lang="zh-CN" altLang="en-US" sz="2400" b="1" spc="100" dirty="0">
              <a:solidFill>
                <a:srgbClr val="2C489B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TextBox 20"/>
          <p:cNvSpPr txBox="1"/>
          <p:nvPr/>
        </p:nvSpPr>
        <p:spPr>
          <a:xfrm>
            <a:off x="702310" y="1519555"/>
            <a:ext cx="10556875" cy="584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 点击此处添加（楷体</a:t>
            </a:r>
            <a:r>
              <a:rPr lang="en-US" altLang="zh-CN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20-32</a:t>
            </a:r>
            <a:r>
              <a:rPr lang="zh-CN" altLang="en-US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号）</a:t>
            </a:r>
            <a:endParaRPr lang="zh-CN" altLang="en-US" sz="2000" spc="1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idx="13"/>
          </p:nvPr>
        </p:nvSpPr>
        <p:spPr>
          <a:xfrm>
            <a:off x="4960773" y="2474136"/>
            <a:ext cx="5633085" cy="1651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72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谢谢！</a:t>
            </a:r>
            <a:endParaRPr lang="zh-CN" altLang="en-US" sz="7200" b="1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663065" y="1995170"/>
            <a:ext cx="10528300" cy="1452880"/>
            <a:chOff x="2619" y="3142"/>
            <a:chExt cx="16580" cy="2288"/>
          </a:xfrm>
          <a:solidFill>
            <a:srgbClr val="3C85C3">
              <a:alpha val="70000"/>
            </a:srgbClr>
          </a:solidFill>
        </p:grpSpPr>
        <p:sp>
          <p:nvSpPr>
            <p:cNvPr id="3" name="五边形 2"/>
            <p:cNvSpPr/>
            <p:nvPr/>
          </p:nvSpPr>
          <p:spPr>
            <a:xfrm rot="10800000">
              <a:off x="2619" y="3142"/>
              <a:ext cx="16095" cy="2288"/>
            </a:xfrm>
            <a:prstGeom prst="homePlate">
              <a:avLst>
                <a:gd name="adj" fmla="val 35482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89" name="五边形 88"/>
            <p:cNvSpPr/>
            <p:nvPr/>
          </p:nvSpPr>
          <p:spPr>
            <a:xfrm rot="10800000">
              <a:off x="18849" y="3142"/>
              <a:ext cx="351" cy="2288"/>
            </a:xfrm>
            <a:prstGeom prst="homePlat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TextBox 20"/>
          <p:cNvSpPr txBox="1"/>
          <p:nvPr/>
        </p:nvSpPr>
        <p:spPr>
          <a:xfrm>
            <a:off x="3181350" y="2395220"/>
            <a:ext cx="8399780" cy="706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案例名称（楷体</a:t>
            </a:r>
            <a:r>
              <a:rPr lang="en-US" altLang="zh-CN" sz="4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36-44</a:t>
            </a:r>
            <a:r>
              <a:rPr lang="zh-CN" altLang="en-US" sz="4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号</a:t>
            </a:r>
            <a:r>
              <a:rPr lang="en-US" altLang="zh-CN" sz="4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4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加粗居中）</a:t>
            </a:r>
            <a:endParaRPr lang="zh-CN" altLang="en-US" sz="4000" b="1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0" name="TextBox 20"/>
          <p:cNvSpPr txBox="1"/>
          <p:nvPr/>
        </p:nvSpPr>
        <p:spPr>
          <a:xfrm>
            <a:off x="4680585" y="4818380"/>
            <a:ext cx="6762750" cy="829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北京市海淀区</a:t>
            </a:r>
            <a:r>
              <a:rPr lang="en-US" altLang="zh-CN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</a:t>
            </a:r>
            <a:r>
              <a:rPr lang="zh-CN" altLang="en-US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中学(单位：楷体24号</a:t>
            </a:r>
            <a:r>
              <a:rPr lang="en-US" altLang="zh-CN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加粗居中)</a:t>
            </a:r>
            <a:endParaRPr lang="zh-CN" altLang="en-US" sz="2400" b="1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en-US" altLang="zh-CN" sz="2400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1" name="TextBox 20"/>
          <p:cNvSpPr txBox="1"/>
          <p:nvPr/>
        </p:nvSpPr>
        <p:spPr>
          <a:xfrm>
            <a:off x="4956810" y="4224020"/>
            <a:ext cx="723455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</a:t>
            </a:r>
            <a:r>
              <a:rPr lang="zh-CN" altLang="en-US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张三 </a:t>
            </a:r>
            <a:r>
              <a:rPr lang="en-US" altLang="zh-CN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</a:t>
            </a:r>
            <a:r>
              <a:rPr lang="zh-CN" altLang="en-US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姓名：楷体</a:t>
            </a:r>
            <a:r>
              <a:rPr lang="en-US" altLang="zh-CN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24</a:t>
            </a:r>
            <a:r>
              <a:rPr lang="zh-CN" altLang="en-US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号</a:t>
            </a:r>
            <a:r>
              <a:rPr lang="en-US" altLang="zh-CN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加粗居中</a:t>
            </a:r>
            <a:r>
              <a:rPr lang="en-US" altLang="zh-CN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)</a:t>
            </a:r>
            <a:endParaRPr lang="en-US" altLang="zh-CN" sz="2400" b="1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9525" y="922020"/>
            <a:ext cx="9378315" cy="405130"/>
            <a:chOff x="-15" y="1452"/>
            <a:chExt cx="14769" cy="638"/>
          </a:xfrm>
        </p:grpSpPr>
        <p:sp>
          <p:nvSpPr>
            <p:cNvPr id="2" name="TextBox 20"/>
            <p:cNvSpPr txBox="1"/>
            <p:nvPr/>
          </p:nvSpPr>
          <p:spPr>
            <a:xfrm>
              <a:off x="546" y="1452"/>
              <a:ext cx="14208" cy="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spc="100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应用场景：</a:t>
              </a:r>
              <a:r>
                <a:rPr lang="zh-CN" sz="2000" spc="100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主场景</a:t>
              </a:r>
              <a:r>
                <a:rPr lang="en-US" altLang="zh-CN" sz="2000" spc="100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-</a:t>
              </a:r>
              <a:r>
                <a:rPr lang="zh-CN" altLang="en-US" sz="2000" spc="100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典型场景（楷体</a:t>
              </a:r>
              <a:r>
                <a:rPr lang="en-US" altLang="zh-CN" sz="2000" spc="100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20</a:t>
              </a:r>
              <a:r>
                <a:rPr lang="zh-CN" altLang="en-US" sz="2000" spc="100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号）</a:t>
              </a:r>
              <a:endParaRPr lang="zh-CN" altLang="en-US" sz="2000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-15" y="2090"/>
              <a:ext cx="7169" cy="0"/>
            </a:xfrm>
            <a:prstGeom prst="line">
              <a:avLst/>
            </a:prstGeom>
            <a:ln w="25400">
              <a:solidFill>
                <a:srgbClr val="3C85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五边形 8"/>
            <p:cNvSpPr/>
            <p:nvPr/>
          </p:nvSpPr>
          <p:spPr>
            <a:xfrm>
              <a:off x="0" y="1526"/>
              <a:ext cx="513" cy="564"/>
            </a:xfrm>
            <a:prstGeom prst="homePlate">
              <a:avLst>
                <a:gd name="adj" fmla="val 28927"/>
              </a:avLst>
            </a:prstGeom>
            <a:solidFill>
              <a:srgbClr val="3C85C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663065" y="1995170"/>
            <a:ext cx="10528300" cy="1452880"/>
            <a:chOff x="2619" y="3142"/>
            <a:chExt cx="16580" cy="2288"/>
          </a:xfrm>
          <a:solidFill>
            <a:srgbClr val="3C85C3">
              <a:alpha val="70000"/>
            </a:srgbClr>
          </a:solidFill>
        </p:grpSpPr>
        <p:sp>
          <p:nvSpPr>
            <p:cNvPr id="3" name="五边形 2"/>
            <p:cNvSpPr/>
            <p:nvPr/>
          </p:nvSpPr>
          <p:spPr>
            <a:xfrm rot="10800000">
              <a:off x="2619" y="3142"/>
              <a:ext cx="16095" cy="2288"/>
            </a:xfrm>
            <a:prstGeom prst="homePlate">
              <a:avLst>
                <a:gd name="adj" fmla="val 35482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n>
                  <a:solidFill>
                    <a:schemeClr val="bg1"/>
                  </a:solidFill>
                </a:ln>
                <a:ea typeface="微软雅黑" panose="020B0503020204020204" pitchFamily="34" charset="-122"/>
              </a:endParaRPr>
            </a:p>
          </p:txBody>
        </p:sp>
        <p:sp>
          <p:nvSpPr>
            <p:cNvPr id="89" name="五边形 88"/>
            <p:cNvSpPr/>
            <p:nvPr/>
          </p:nvSpPr>
          <p:spPr>
            <a:xfrm rot="10800000">
              <a:off x="18849" y="3142"/>
              <a:ext cx="351" cy="2288"/>
            </a:xfrm>
            <a:prstGeom prst="homePlat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n>
                  <a:solidFill>
                    <a:schemeClr val="bg1"/>
                  </a:solidFill>
                </a:ln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TextBox 20"/>
          <p:cNvSpPr txBox="1"/>
          <p:nvPr/>
        </p:nvSpPr>
        <p:spPr>
          <a:xfrm>
            <a:off x="3055620" y="2084705"/>
            <a:ext cx="7802880" cy="1322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教师人工智能应用案例征集活动</a:t>
            </a:r>
            <a:endParaRPr lang="zh-CN" altLang="en-US" sz="4000" b="1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4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标题页</a:t>
            </a:r>
            <a:r>
              <a:rPr lang="en-US" altLang="zh-CN" sz="4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4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样例展示</a:t>
            </a:r>
            <a:endParaRPr lang="zh-CN" altLang="en-US" sz="4000" b="1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0" name="TextBox 20"/>
          <p:cNvSpPr txBox="1"/>
          <p:nvPr/>
        </p:nvSpPr>
        <p:spPr>
          <a:xfrm>
            <a:off x="4819650" y="4818380"/>
            <a:ext cx="6762750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北京市海淀区</a:t>
            </a:r>
            <a:r>
              <a:rPr lang="en-US" altLang="zh-CN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</a:t>
            </a:r>
            <a:r>
              <a:rPr lang="zh-CN" altLang="en-US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中学</a:t>
            </a:r>
            <a:endParaRPr lang="en-US" altLang="zh-CN" sz="2400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1" name="TextBox 20"/>
          <p:cNvSpPr txBox="1"/>
          <p:nvPr/>
        </p:nvSpPr>
        <p:spPr>
          <a:xfrm>
            <a:off x="5828665" y="4224020"/>
            <a:ext cx="723455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4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张三  </a:t>
            </a:r>
            <a:endParaRPr lang="en-US" altLang="zh-CN" sz="2400" b="1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9525" y="922020"/>
            <a:ext cx="9378315" cy="405130"/>
            <a:chOff x="-15" y="1452"/>
            <a:chExt cx="14769" cy="638"/>
          </a:xfrm>
        </p:grpSpPr>
        <p:sp>
          <p:nvSpPr>
            <p:cNvPr id="17" name="TextBox 20"/>
            <p:cNvSpPr txBox="1"/>
            <p:nvPr/>
          </p:nvSpPr>
          <p:spPr>
            <a:xfrm>
              <a:off x="546" y="1452"/>
              <a:ext cx="14208" cy="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spc="100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应用场景：助教</a:t>
              </a:r>
              <a:r>
                <a:rPr lang="en-US" altLang="zh-CN" sz="2000" spc="100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-</a:t>
              </a:r>
              <a:r>
                <a:rPr lang="zh-CN" altLang="en-US" sz="2000" spc="100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教学设计</a:t>
              </a:r>
              <a:endParaRPr lang="en-US" altLang="zh-CN" sz="2000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cxnSp>
          <p:nvCxnSpPr>
            <p:cNvPr id="101" name="直接连接符 100"/>
            <p:cNvCxnSpPr/>
            <p:nvPr/>
          </p:nvCxnSpPr>
          <p:spPr>
            <a:xfrm>
              <a:off x="-15" y="2090"/>
              <a:ext cx="6001" cy="0"/>
            </a:xfrm>
            <a:prstGeom prst="line">
              <a:avLst/>
            </a:prstGeom>
            <a:ln w="25400">
              <a:solidFill>
                <a:srgbClr val="3C85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五边形 4"/>
            <p:cNvSpPr/>
            <p:nvPr/>
          </p:nvSpPr>
          <p:spPr>
            <a:xfrm>
              <a:off x="0" y="1526"/>
              <a:ext cx="513" cy="564"/>
            </a:xfrm>
            <a:prstGeom prst="homePlate">
              <a:avLst>
                <a:gd name="adj" fmla="val 28927"/>
              </a:avLst>
            </a:prstGeom>
            <a:solidFill>
              <a:srgbClr val="3C85C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0"/>
          <p:cNvSpPr txBox="1"/>
          <p:nvPr/>
        </p:nvSpPr>
        <p:spPr>
          <a:xfrm>
            <a:off x="2997835" y="1392555"/>
            <a:ext cx="8003540" cy="536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 点击此处添加（楷体</a:t>
            </a:r>
            <a:r>
              <a:rPr lang="en-US" altLang="zh-CN" sz="24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20-32</a:t>
            </a:r>
            <a:r>
              <a:rPr lang="zh-CN" altLang="en-US" sz="24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号）</a:t>
            </a:r>
            <a:endParaRPr lang="zh-CN" altLang="en-US" sz="2400" spc="1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1392555"/>
            <a:ext cx="2567305" cy="4203700"/>
            <a:chOff x="0" y="2193"/>
            <a:chExt cx="4043" cy="6620"/>
          </a:xfrm>
        </p:grpSpPr>
        <p:sp>
          <p:nvSpPr>
            <p:cNvPr id="5" name="五边形 4"/>
            <p:cNvSpPr/>
            <p:nvPr/>
          </p:nvSpPr>
          <p:spPr>
            <a:xfrm>
              <a:off x="395" y="2193"/>
              <a:ext cx="3648" cy="6620"/>
            </a:xfrm>
            <a:prstGeom prst="homePlate">
              <a:avLst>
                <a:gd name="adj" fmla="val 28927"/>
              </a:avLst>
            </a:prstGeom>
            <a:solidFill>
              <a:srgbClr val="2F559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80" y="3425"/>
              <a:ext cx="1663" cy="40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3800" b="1" kern="0" spc="-150">
                  <a:ln w="1905">
                    <a:noFill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4000" dirty="0">
                  <a:latin typeface="黑体" panose="02010609060101010101" charset="-122"/>
                  <a:ea typeface="黑体" panose="02010609060101010101" charset="-122"/>
                  <a:sym typeface="+mn-ea"/>
                </a:rPr>
                <a:t>案例概述</a:t>
              </a:r>
              <a:endParaRPr lang="zh-CN" altLang="en-US" sz="4000" dirty="0"/>
            </a:p>
          </p:txBody>
        </p:sp>
        <p:sp>
          <p:nvSpPr>
            <p:cNvPr id="41" name="五边形 40"/>
            <p:cNvSpPr/>
            <p:nvPr/>
          </p:nvSpPr>
          <p:spPr>
            <a:xfrm rot="10800000">
              <a:off x="0" y="2193"/>
              <a:ext cx="306" cy="6620"/>
            </a:xfrm>
            <a:prstGeom prst="homePlate">
              <a:avLst>
                <a:gd name="adj" fmla="val 0"/>
              </a:avLst>
            </a:prstGeom>
            <a:solidFill>
              <a:srgbClr val="3E56A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1392555"/>
            <a:ext cx="2567305" cy="4203700"/>
            <a:chOff x="0" y="2193"/>
            <a:chExt cx="4043" cy="6620"/>
          </a:xfrm>
        </p:grpSpPr>
        <p:sp>
          <p:nvSpPr>
            <p:cNvPr id="5" name="五边形 4"/>
            <p:cNvSpPr/>
            <p:nvPr/>
          </p:nvSpPr>
          <p:spPr>
            <a:xfrm>
              <a:off x="395" y="2193"/>
              <a:ext cx="3648" cy="6620"/>
            </a:xfrm>
            <a:prstGeom prst="homePlate">
              <a:avLst>
                <a:gd name="adj" fmla="val 28927"/>
              </a:avLst>
            </a:prstGeom>
            <a:solidFill>
              <a:srgbClr val="2F559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80" y="3080"/>
              <a:ext cx="1663" cy="49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3800" b="1" kern="0" spc="-150">
                  <a:ln w="1905">
                    <a:noFill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4000" dirty="0"/>
                <a:t>过程与方法</a:t>
              </a:r>
              <a:endParaRPr lang="zh-CN" altLang="en-US" sz="4000" dirty="0"/>
            </a:p>
          </p:txBody>
        </p:sp>
        <p:sp>
          <p:nvSpPr>
            <p:cNvPr id="41" name="五边形 40"/>
            <p:cNvSpPr/>
            <p:nvPr/>
          </p:nvSpPr>
          <p:spPr>
            <a:xfrm rot="10800000">
              <a:off x="0" y="2193"/>
              <a:ext cx="306" cy="6620"/>
            </a:xfrm>
            <a:prstGeom prst="homePlate">
              <a:avLst>
                <a:gd name="adj" fmla="val 0"/>
              </a:avLst>
            </a:prstGeom>
            <a:solidFill>
              <a:srgbClr val="3E56A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  <p:sp>
        <p:nvSpPr>
          <p:cNvPr id="36" name="TextBox 20"/>
          <p:cNvSpPr txBox="1"/>
          <p:nvPr>
            <p:custDataLst>
              <p:tags r:id="rId2"/>
            </p:custDataLst>
          </p:nvPr>
        </p:nvSpPr>
        <p:spPr>
          <a:xfrm>
            <a:off x="4656657" y="1520823"/>
            <a:ext cx="6974772" cy="491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点击此处添加</a:t>
            </a:r>
            <a:r>
              <a:rPr lang="en-US" alt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(</a:t>
            </a: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楷体</a:t>
            </a:r>
            <a:r>
              <a:rPr lang="en-US" alt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26-32</a:t>
            </a: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号加粗</a:t>
            </a:r>
            <a:r>
              <a:rPr lang="en-US" alt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)</a:t>
            </a:r>
            <a:endParaRPr lang="en-US" altLang="zh-CN" sz="2600" b="1" spc="1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7" name="TextBox 20"/>
          <p:cNvSpPr txBox="1"/>
          <p:nvPr>
            <p:custDataLst>
              <p:tags r:id="rId3"/>
            </p:custDataLst>
          </p:nvPr>
        </p:nvSpPr>
        <p:spPr>
          <a:xfrm>
            <a:off x="4656657" y="2659512"/>
            <a:ext cx="6974772" cy="891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点击此处添加</a:t>
            </a:r>
            <a:r>
              <a:rPr lang="en-US" alt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</a:t>
            </a: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小标题数量位置</a:t>
            </a:r>
            <a:r>
              <a:rPr 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自行调整</a:t>
            </a:r>
            <a:r>
              <a:rPr lang="en-US" alt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)</a:t>
            </a:r>
            <a:endParaRPr lang="en-US" altLang="zh-CN" sz="2600" b="1" spc="100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buClrTx/>
              <a:buSzTx/>
              <a:buFontTx/>
            </a:pPr>
            <a:endParaRPr lang="zh-CN" altLang="en-US" sz="2600" b="1" spc="1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" name="TextBox 20"/>
          <p:cNvSpPr txBox="1"/>
          <p:nvPr>
            <p:custDataLst>
              <p:tags r:id="rId4"/>
            </p:custDataLst>
          </p:nvPr>
        </p:nvSpPr>
        <p:spPr>
          <a:xfrm>
            <a:off x="4656657" y="3798201"/>
            <a:ext cx="6974772" cy="491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点击此处添加</a:t>
            </a:r>
            <a:endParaRPr lang="zh-CN" altLang="en-US" sz="2600" b="1" spc="1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" name="TextBox 20"/>
          <p:cNvSpPr txBox="1"/>
          <p:nvPr>
            <p:custDataLst>
              <p:tags r:id="rId5"/>
            </p:custDataLst>
          </p:nvPr>
        </p:nvSpPr>
        <p:spPr>
          <a:xfrm>
            <a:off x="4656657" y="4965464"/>
            <a:ext cx="6974772" cy="1291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点击此处添加</a:t>
            </a:r>
            <a:endParaRPr lang="zh-CN" altLang="en-US" sz="2600" b="1" spc="100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buClrTx/>
              <a:buSzTx/>
              <a:buFontTx/>
            </a:pPr>
            <a:endParaRPr lang="zh-CN" altLang="en-US" sz="2600" b="1" spc="100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.......</a:t>
            </a:r>
            <a:endParaRPr lang="zh-CN" altLang="en-US" sz="2600" b="1" spc="1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40" name="组合 39"/>
          <p:cNvGrpSpPr/>
          <p:nvPr>
            <p:custDataLst>
              <p:tags r:id="rId6"/>
            </p:custDataLst>
          </p:nvPr>
        </p:nvGrpSpPr>
        <p:grpSpPr>
          <a:xfrm>
            <a:off x="3532085" y="1370965"/>
            <a:ext cx="682625" cy="683260"/>
            <a:chOff x="3162416" y="1535627"/>
            <a:chExt cx="923809" cy="924143"/>
          </a:xfrm>
        </p:grpSpPr>
        <p:grpSp>
          <p:nvGrpSpPr>
            <p:cNvPr id="42" name="组合 41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44" name="组合 43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46" name="同心圆 45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7" name="椭圆 46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5" name="椭圆 44"/>
              <p:cNvSpPr/>
              <p:nvPr>
                <p:custDataLst>
                  <p:tags r:id="rId9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3E56A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43" name="TextBox 20"/>
            <p:cNvSpPr txBox="1"/>
            <p:nvPr>
              <p:custDataLst>
                <p:tags r:id="rId10"/>
              </p:custDataLst>
            </p:nvPr>
          </p:nvSpPr>
          <p:spPr>
            <a:xfrm>
              <a:off x="3299266" y="1703540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  <a:endParaRPr lang="zh-CN" altLang="en-US" sz="2400" b="1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8" name="组合 47"/>
          <p:cNvGrpSpPr/>
          <p:nvPr>
            <p:custDataLst>
              <p:tags r:id="rId11"/>
            </p:custDataLst>
          </p:nvPr>
        </p:nvGrpSpPr>
        <p:grpSpPr>
          <a:xfrm>
            <a:off x="3532085" y="2524125"/>
            <a:ext cx="682625" cy="683260"/>
            <a:chOff x="3162416" y="1535627"/>
            <a:chExt cx="923809" cy="924143"/>
          </a:xfrm>
        </p:grpSpPr>
        <p:grpSp>
          <p:nvGrpSpPr>
            <p:cNvPr id="49" name="组合 48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51" name="组合 50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53" name="同心圆 52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4" name="椭圆 53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2" name="椭圆 51"/>
              <p:cNvSpPr/>
              <p:nvPr>
                <p:custDataLst>
                  <p:tags r:id="rId14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0" name="TextBox 20"/>
            <p:cNvSpPr txBox="1"/>
            <p:nvPr>
              <p:custDataLst>
                <p:tags r:id="rId15"/>
              </p:custDataLst>
            </p:nvPr>
          </p:nvSpPr>
          <p:spPr>
            <a:xfrm>
              <a:off x="328637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</a:t>
              </a:r>
              <a:endParaRPr lang="zh-CN" altLang="en-US" sz="2400" b="1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>
            <p:custDataLst>
              <p:tags r:id="rId16"/>
            </p:custDataLst>
          </p:nvPr>
        </p:nvGrpSpPr>
        <p:grpSpPr>
          <a:xfrm>
            <a:off x="3532085" y="3676650"/>
            <a:ext cx="682625" cy="683260"/>
            <a:chOff x="3162416" y="1535627"/>
            <a:chExt cx="923809" cy="924143"/>
          </a:xfrm>
        </p:grpSpPr>
        <p:grpSp>
          <p:nvGrpSpPr>
            <p:cNvPr id="56" name="组合 55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58" name="组合 57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60" name="同心圆 59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61" name="椭圆 60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9" name="椭圆 58"/>
              <p:cNvSpPr/>
              <p:nvPr>
                <p:custDataLst>
                  <p:tags r:id="rId19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3E56A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7" name="TextBox 20"/>
            <p:cNvSpPr txBox="1"/>
            <p:nvPr>
              <p:custDataLst>
                <p:tags r:id="rId20"/>
              </p:custDataLst>
            </p:nvPr>
          </p:nvSpPr>
          <p:spPr>
            <a:xfrm>
              <a:off x="329926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</a:t>
              </a:r>
              <a:endParaRPr lang="zh-CN" altLang="en-US" sz="2400" b="1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2" name="组合 61"/>
          <p:cNvGrpSpPr/>
          <p:nvPr>
            <p:custDataLst>
              <p:tags r:id="rId21"/>
            </p:custDataLst>
          </p:nvPr>
        </p:nvGrpSpPr>
        <p:grpSpPr>
          <a:xfrm>
            <a:off x="3532085" y="4829175"/>
            <a:ext cx="682625" cy="683260"/>
            <a:chOff x="3162416" y="1535627"/>
            <a:chExt cx="923809" cy="924143"/>
          </a:xfrm>
        </p:grpSpPr>
        <p:grpSp>
          <p:nvGrpSpPr>
            <p:cNvPr id="63" name="组合 62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66" name="组合 65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68" name="同心圆 67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71" name="椭圆 70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7" name="椭圆 66"/>
              <p:cNvSpPr/>
              <p:nvPr>
                <p:custDataLst>
                  <p:tags r:id="rId24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5" name="TextBox 20"/>
            <p:cNvSpPr txBox="1"/>
            <p:nvPr>
              <p:custDataLst>
                <p:tags r:id="rId25"/>
              </p:custDataLst>
            </p:nvPr>
          </p:nvSpPr>
          <p:spPr>
            <a:xfrm>
              <a:off x="328637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</a:t>
              </a:r>
              <a:endParaRPr lang="zh-CN" altLang="en-US" sz="2400" b="1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0"/>
          <p:cNvSpPr txBox="1"/>
          <p:nvPr/>
        </p:nvSpPr>
        <p:spPr>
          <a:xfrm>
            <a:off x="560441" y="278788"/>
            <a:ext cx="9962225" cy="553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一、点击此处添加小标题（</a:t>
            </a:r>
            <a:r>
              <a:rPr lang="zh-CN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楷体</a:t>
            </a:r>
            <a:r>
              <a:rPr lang="en-US" altLang="zh-CN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30</a:t>
            </a:r>
            <a:r>
              <a:rPr lang="zh-CN" altLang="en-US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号加粗）</a:t>
            </a:r>
            <a:endParaRPr lang="zh-CN" altLang="en-US" sz="3000" b="1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5" name="五边形 24"/>
          <p:cNvSpPr/>
          <p:nvPr/>
        </p:nvSpPr>
        <p:spPr>
          <a:xfrm rot="10800000">
            <a:off x="9714230" y="0"/>
            <a:ext cx="2477770" cy="982345"/>
          </a:xfrm>
          <a:prstGeom prst="homePlate">
            <a:avLst>
              <a:gd name="adj" fmla="val 35482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26" name="TextBox 20"/>
          <p:cNvSpPr txBox="1"/>
          <p:nvPr/>
        </p:nvSpPr>
        <p:spPr>
          <a:xfrm>
            <a:off x="10154285" y="278765"/>
            <a:ext cx="185991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rgbClr val="2C489B"/>
                </a:solidFill>
                <a:latin typeface="黑体" panose="02010609060101010101" charset="-122"/>
                <a:ea typeface="黑体" panose="02010609060101010101" charset="-122"/>
              </a:rPr>
              <a:t>过程与方法</a:t>
            </a:r>
            <a:endParaRPr lang="zh-CN" altLang="en-US" sz="2400" b="1" spc="100" dirty="0">
              <a:solidFill>
                <a:srgbClr val="2C489B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TextBox 20"/>
          <p:cNvSpPr txBox="1"/>
          <p:nvPr/>
        </p:nvSpPr>
        <p:spPr>
          <a:xfrm>
            <a:off x="702310" y="1519555"/>
            <a:ext cx="10556875" cy="584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 点击此处添加（楷体</a:t>
            </a:r>
            <a:r>
              <a:rPr lang="en-US" altLang="zh-CN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20-32</a:t>
            </a:r>
            <a:r>
              <a:rPr lang="zh-CN" altLang="en-US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号）</a:t>
            </a:r>
            <a:endParaRPr lang="zh-CN" altLang="en-US" sz="2000" spc="1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0"/>
          <p:cNvSpPr txBox="1"/>
          <p:nvPr/>
        </p:nvSpPr>
        <p:spPr>
          <a:xfrm>
            <a:off x="560441" y="278788"/>
            <a:ext cx="9962225" cy="553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二、点击此处添加小标题（</a:t>
            </a:r>
            <a:r>
              <a:rPr lang="zh-CN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楷体</a:t>
            </a:r>
            <a:r>
              <a:rPr lang="en-US" altLang="zh-CN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30</a:t>
            </a:r>
            <a:r>
              <a:rPr lang="zh-CN" altLang="en-US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号加粗）</a:t>
            </a:r>
            <a:endParaRPr lang="zh-CN" altLang="en-US" sz="3000" b="1" spc="1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5" name="五边形 24"/>
          <p:cNvSpPr/>
          <p:nvPr/>
        </p:nvSpPr>
        <p:spPr>
          <a:xfrm rot="10800000">
            <a:off x="9714230" y="0"/>
            <a:ext cx="2477770" cy="982345"/>
          </a:xfrm>
          <a:prstGeom prst="homePlate">
            <a:avLst>
              <a:gd name="adj" fmla="val 35482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26" name="TextBox 20"/>
          <p:cNvSpPr txBox="1"/>
          <p:nvPr/>
        </p:nvSpPr>
        <p:spPr>
          <a:xfrm>
            <a:off x="10154285" y="278765"/>
            <a:ext cx="185991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rgbClr val="2C489B"/>
                </a:solidFill>
                <a:latin typeface="黑体" panose="02010609060101010101" charset="-122"/>
                <a:ea typeface="黑体" panose="02010609060101010101" charset="-122"/>
              </a:rPr>
              <a:t>过程与方法</a:t>
            </a:r>
            <a:endParaRPr lang="zh-CN" altLang="en-US" sz="2400" b="1" spc="100" dirty="0">
              <a:solidFill>
                <a:srgbClr val="2C489B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TextBox 20"/>
          <p:cNvSpPr txBox="1"/>
          <p:nvPr/>
        </p:nvSpPr>
        <p:spPr>
          <a:xfrm>
            <a:off x="702310" y="1519555"/>
            <a:ext cx="10556875" cy="584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 点击此处添加（楷体</a:t>
            </a:r>
            <a:r>
              <a:rPr lang="en-US" altLang="zh-CN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20-32</a:t>
            </a:r>
            <a:r>
              <a:rPr lang="zh-CN" altLang="en-US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号）</a:t>
            </a:r>
            <a:endParaRPr lang="zh-CN" altLang="en-US" sz="2000" spc="1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1392555"/>
            <a:ext cx="2567305" cy="4203700"/>
            <a:chOff x="0" y="2193"/>
            <a:chExt cx="4043" cy="6620"/>
          </a:xfrm>
        </p:grpSpPr>
        <p:sp>
          <p:nvSpPr>
            <p:cNvPr id="5" name="五边形 4"/>
            <p:cNvSpPr/>
            <p:nvPr/>
          </p:nvSpPr>
          <p:spPr>
            <a:xfrm>
              <a:off x="395" y="2193"/>
              <a:ext cx="3648" cy="6620"/>
            </a:xfrm>
            <a:prstGeom prst="homePlate">
              <a:avLst>
                <a:gd name="adj" fmla="val 28927"/>
              </a:avLst>
            </a:prstGeom>
            <a:solidFill>
              <a:srgbClr val="2F559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80" y="3080"/>
              <a:ext cx="1663" cy="49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3800" b="1" kern="0" spc="-150">
                  <a:ln w="1905">
                    <a:noFill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4000" dirty="0"/>
                <a:t>成效与经验</a:t>
              </a:r>
              <a:endParaRPr lang="zh-CN" altLang="en-US" sz="4000" dirty="0"/>
            </a:p>
          </p:txBody>
        </p:sp>
        <p:sp>
          <p:nvSpPr>
            <p:cNvPr id="41" name="五边形 40"/>
            <p:cNvSpPr/>
            <p:nvPr/>
          </p:nvSpPr>
          <p:spPr>
            <a:xfrm rot="10800000">
              <a:off x="0" y="2193"/>
              <a:ext cx="306" cy="6620"/>
            </a:xfrm>
            <a:prstGeom prst="homePlate">
              <a:avLst>
                <a:gd name="adj" fmla="val 0"/>
              </a:avLst>
            </a:prstGeom>
            <a:solidFill>
              <a:srgbClr val="3E56A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  <p:sp>
        <p:nvSpPr>
          <p:cNvPr id="36" name="TextBox 20"/>
          <p:cNvSpPr txBox="1"/>
          <p:nvPr>
            <p:custDataLst>
              <p:tags r:id="rId2"/>
            </p:custDataLst>
          </p:nvPr>
        </p:nvSpPr>
        <p:spPr>
          <a:xfrm>
            <a:off x="4656657" y="1520823"/>
            <a:ext cx="6974772" cy="491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点击此处添加</a:t>
            </a:r>
            <a:r>
              <a:rPr lang="en-US" alt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(</a:t>
            </a: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楷体</a:t>
            </a:r>
            <a:r>
              <a:rPr lang="en-US" alt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26-32</a:t>
            </a: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号加粗</a:t>
            </a:r>
            <a:r>
              <a:rPr lang="en-US" alt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)</a:t>
            </a:r>
            <a:endParaRPr lang="en-US" altLang="zh-CN" sz="2600" b="1" spc="1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7" name="TextBox 20"/>
          <p:cNvSpPr txBox="1"/>
          <p:nvPr>
            <p:custDataLst>
              <p:tags r:id="rId3"/>
            </p:custDataLst>
          </p:nvPr>
        </p:nvSpPr>
        <p:spPr>
          <a:xfrm>
            <a:off x="4656657" y="2659512"/>
            <a:ext cx="6974772" cy="891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点击此处添加</a:t>
            </a:r>
            <a:r>
              <a:rPr lang="en-US" alt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</a:t>
            </a: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小标题数量位置</a:t>
            </a:r>
            <a:r>
              <a:rPr 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自行调整</a:t>
            </a:r>
            <a:r>
              <a:rPr lang="en-US" altLang="zh-CN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)</a:t>
            </a:r>
            <a:endParaRPr lang="en-US" altLang="zh-CN" sz="2600" b="1" spc="100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buClrTx/>
              <a:buSzTx/>
              <a:buFontTx/>
            </a:pPr>
            <a:endParaRPr lang="zh-CN" altLang="en-US" sz="2600" b="1" spc="1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" name="TextBox 20"/>
          <p:cNvSpPr txBox="1"/>
          <p:nvPr>
            <p:custDataLst>
              <p:tags r:id="rId4"/>
            </p:custDataLst>
          </p:nvPr>
        </p:nvSpPr>
        <p:spPr>
          <a:xfrm>
            <a:off x="4656657" y="3798201"/>
            <a:ext cx="6974772" cy="4914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点击此处添加</a:t>
            </a:r>
            <a:endParaRPr lang="zh-CN" altLang="en-US" sz="2600" b="1" spc="1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" name="TextBox 20"/>
          <p:cNvSpPr txBox="1"/>
          <p:nvPr>
            <p:custDataLst>
              <p:tags r:id="rId5"/>
            </p:custDataLst>
          </p:nvPr>
        </p:nvSpPr>
        <p:spPr>
          <a:xfrm>
            <a:off x="4656657" y="4965464"/>
            <a:ext cx="6974772" cy="1291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点击此处添加</a:t>
            </a:r>
            <a:endParaRPr lang="zh-CN" altLang="en-US" sz="2600" b="1" spc="100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buClrTx/>
              <a:buSzTx/>
              <a:buFontTx/>
            </a:pPr>
            <a:endParaRPr lang="zh-CN" altLang="en-US" sz="2600" b="1" spc="100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600" b="1" spc="100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.......</a:t>
            </a:r>
            <a:endParaRPr lang="zh-CN" altLang="en-US" sz="2600" b="1" spc="1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40" name="组合 39"/>
          <p:cNvGrpSpPr/>
          <p:nvPr>
            <p:custDataLst>
              <p:tags r:id="rId6"/>
            </p:custDataLst>
          </p:nvPr>
        </p:nvGrpSpPr>
        <p:grpSpPr>
          <a:xfrm>
            <a:off x="3532085" y="1370965"/>
            <a:ext cx="682625" cy="683260"/>
            <a:chOff x="3162416" y="1535627"/>
            <a:chExt cx="923809" cy="924143"/>
          </a:xfrm>
        </p:grpSpPr>
        <p:grpSp>
          <p:nvGrpSpPr>
            <p:cNvPr id="42" name="组合 41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44" name="组合 43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46" name="同心圆 45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47" name="椭圆 46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5" name="椭圆 44"/>
              <p:cNvSpPr/>
              <p:nvPr>
                <p:custDataLst>
                  <p:tags r:id="rId9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3E56A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43" name="TextBox 20"/>
            <p:cNvSpPr txBox="1"/>
            <p:nvPr>
              <p:custDataLst>
                <p:tags r:id="rId10"/>
              </p:custDataLst>
            </p:nvPr>
          </p:nvSpPr>
          <p:spPr>
            <a:xfrm>
              <a:off x="3299266" y="1703540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  <a:endParaRPr lang="zh-CN" altLang="en-US" sz="2400" b="1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8" name="组合 47"/>
          <p:cNvGrpSpPr/>
          <p:nvPr>
            <p:custDataLst>
              <p:tags r:id="rId11"/>
            </p:custDataLst>
          </p:nvPr>
        </p:nvGrpSpPr>
        <p:grpSpPr>
          <a:xfrm>
            <a:off x="3532085" y="2524125"/>
            <a:ext cx="682625" cy="683260"/>
            <a:chOff x="3162416" y="1535627"/>
            <a:chExt cx="923809" cy="924143"/>
          </a:xfrm>
        </p:grpSpPr>
        <p:grpSp>
          <p:nvGrpSpPr>
            <p:cNvPr id="49" name="组合 48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51" name="组合 50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53" name="同心圆 52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54" name="椭圆 53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2" name="椭圆 51"/>
              <p:cNvSpPr/>
              <p:nvPr>
                <p:custDataLst>
                  <p:tags r:id="rId14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0" name="TextBox 20"/>
            <p:cNvSpPr txBox="1"/>
            <p:nvPr>
              <p:custDataLst>
                <p:tags r:id="rId15"/>
              </p:custDataLst>
            </p:nvPr>
          </p:nvSpPr>
          <p:spPr>
            <a:xfrm>
              <a:off x="328637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</a:t>
              </a:r>
              <a:endParaRPr lang="zh-CN" altLang="en-US" sz="2400" b="1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>
            <p:custDataLst>
              <p:tags r:id="rId16"/>
            </p:custDataLst>
          </p:nvPr>
        </p:nvGrpSpPr>
        <p:grpSpPr>
          <a:xfrm>
            <a:off x="3532085" y="3676650"/>
            <a:ext cx="682625" cy="683260"/>
            <a:chOff x="3162416" y="1535627"/>
            <a:chExt cx="923809" cy="924143"/>
          </a:xfrm>
        </p:grpSpPr>
        <p:grpSp>
          <p:nvGrpSpPr>
            <p:cNvPr id="56" name="组合 55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58" name="组合 57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60" name="同心圆 59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61" name="椭圆 60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59" name="椭圆 58"/>
              <p:cNvSpPr/>
              <p:nvPr>
                <p:custDataLst>
                  <p:tags r:id="rId19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3E56A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7" name="TextBox 20"/>
            <p:cNvSpPr txBox="1"/>
            <p:nvPr>
              <p:custDataLst>
                <p:tags r:id="rId20"/>
              </p:custDataLst>
            </p:nvPr>
          </p:nvSpPr>
          <p:spPr>
            <a:xfrm>
              <a:off x="329926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</a:t>
              </a:r>
              <a:endParaRPr lang="zh-CN" altLang="en-US" sz="2400" b="1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2" name="组合 61"/>
          <p:cNvGrpSpPr/>
          <p:nvPr>
            <p:custDataLst>
              <p:tags r:id="rId21"/>
            </p:custDataLst>
          </p:nvPr>
        </p:nvGrpSpPr>
        <p:grpSpPr>
          <a:xfrm>
            <a:off x="3532085" y="4829175"/>
            <a:ext cx="682625" cy="683260"/>
            <a:chOff x="3162416" y="1535627"/>
            <a:chExt cx="923809" cy="924143"/>
          </a:xfrm>
        </p:grpSpPr>
        <p:grpSp>
          <p:nvGrpSpPr>
            <p:cNvPr id="63" name="组合 62"/>
            <p:cNvGrpSpPr/>
            <p:nvPr/>
          </p:nvGrpSpPr>
          <p:grpSpPr>
            <a:xfrm>
              <a:off x="3162416" y="1535627"/>
              <a:ext cx="923809" cy="924143"/>
              <a:chOff x="4345444" y="2542859"/>
              <a:chExt cx="1810550" cy="1811205"/>
            </a:xfrm>
          </p:grpSpPr>
          <p:grpSp>
            <p:nvGrpSpPr>
              <p:cNvPr id="66" name="组合 65"/>
              <p:cNvGrpSpPr/>
              <p:nvPr/>
            </p:nvGrpSpPr>
            <p:grpSpPr>
              <a:xfrm>
                <a:off x="4345444" y="2542859"/>
                <a:ext cx="1810550" cy="1811205"/>
                <a:chOff x="1463339" y="1072758"/>
                <a:chExt cx="1546058" cy="1546058"/>
              </a:xfrm>
              <a:effectLst>
                <a:outerShdw blurRad="330200" dist="215900" dir="6900000" sx="91000" sy="91000" algn="t" rotWithShape="0">
                  <a:prstClr val="black">
                    <a:alpha val="49000"/>
                  </a:prstClr>
                </a:outerShdw>
              </a:effectLst>
            </p:grpSpPr>
            <p:sp>
              <p:nvSpPr>
                <p:cNvPr id="68" name="同心圆 67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1463339" y="1072758"/>
                  <a:ext cx="1546058" cy="1546058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71" name="椭圆 70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1484232" y="1093651"/>
                  <a:ext cx="1504274" cy="1504273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51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7" name="椭圆 66"/>
              <p:cNvSpPr/>
              <p:nvPr>
                <p:custDataLst>
                  <p:tags r:id="rId24"/>
                </p:custDataLst>
              </p:nvPr>
            </p:nvSpPr>
            <p:spPr>
              <a:xfrm>
                <a:off x="4523580" y="2742068"/>
                <a:ext cx="1433004" cy="143352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65" name="TextBox 20"/>
            <p:cNvSpPr txBox="1"/>
            <p:nvPr>
              <p:custDataLst>
                <p:tags r:id="rId25"/>
              </p:custDataLst>
            </p:nvPr>
          </p:nvSpPr>
          <p:spPr>
            <a:xfrm>
              <a:off x="3286376" y="1677774"/>
              <a:ext cx="476498" cy="6226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t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spc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</a:t>
              </a:r>
              <a:endParaRPr lang="zh-CN" altLang="en-US" sz="2400" b="1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0"/>
          <p:cNvSpPr txBox="1"/>
          <p:nvPr/>
        </p:nvSpPr>
        <p:spPr>
          <a:xfrm>
            <a:off x="560441" y="278788"/>
            <a:ext cx="9962225" cy="553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一、点击此处添加小标题（</a:t>
            </a:r>
            <a:r>
              <a:rPr lang="zh-CN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楷体</a:t>
            </a:r>
            <a:r>
              <a:rPr lang="en-US" altLang="zh-CN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30</a:t>
            </a:r>
            <a:r>
              <a:rPr lang="zh-CN" altLang="en-US" sz="3000" b="1" spc="1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号加粗）</a:t>
            </a:r>
            <a:endParaRPr lang="zh-CN" altLang="en-US" sz="3000" b="1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" name="五边形 24"/>
          <p:cNvSpPr/>
          <p:nvPr/>
        </p:nvSpPr>
        <p:spPr>
          <a:xfrm rot="10800000">
            <a:off x="9714230" y="0"/>
            <a:ext cx="2477770" cy="982345"/>
          </a:xfrm>
          <a:prstGeom prst="homePlate">
            <a:avLst>
              <a:gd name="adj" fmla="val 35482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26" name="TextBox 20"/>
          <p:cNvSpPr txBox="1"/>
          <p:nvPr/>
        </p:nvSpPr>
        <p:spPr>
          <a:xfrm>
            <a:off x="10154285" y="278765"/>
            <a:ext cx="1859915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spc="100" dirty="0">
                <a:solidFill>
                  <a:srgbClr val="2C489B"/>
                </a:solidFill>
                <a:latin typeface="黑体" panose="02010609060101010101" charset="-122"/>
                <a:ea typeface="黑体" panose="02010609060101010101" charset="-122"/>
              </a:rPr>
              <a:t>成效与经验</a:t>
            </a:r>
            <a:endParaRPr lang="zh-CN" altLang="en-US" sz="2400" b="1" spc="100" dirty="0">
              <a:solidFill>
                <a:srgbClr val="2C489B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TextBox 20"/>
          <p:cNvSpPr txBox="1"/>
          <p:nvPr/>
        </p:nvSpPr>
        <p:spPr>
          <a:xfrm>
            <a:off x="702310" y="1519555"/>
            <a:ext cx="10556875" cy="584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 点击此处添加（楷体</a:t>
            </a:r>
            <a:r>
              <a:rPr lang="en-US" altLang="zh-CN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20-32</a:t>
            </a:r>
            <a:r>
              <a:rPr lang="zh-CN" altLang="en-US" sz="2000" spc="1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号）</a:t>
            </a:r>
            <a:endParaRPr lang="zh-CN" altLang="en-US" sz="2000" spc="1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0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1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2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3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4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5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6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7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8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19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0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1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2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3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4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5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6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7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8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29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0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1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2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3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4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5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6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7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8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39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0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1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2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3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4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5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6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7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8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49.xml><?xml version="1.0" encoding="utf-8"?>
<p:tagLst xmlns:p="http://schemas.openxmlformats.org/presentationml/2006/main">
  <p:tag name="RESOURCE_RECORD_KEY" val="{&quot;13&quot;:[4519456,4519452,20025430,4364924,4364903,4364942]}"/>
</p:tagLst>
</file>

<file path=ppt/tags/tag5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6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7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8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ags/tag9.xml><?xml version="1.0" encoding="utf-8"?>
<p:tagLst xmlns:p="http://schemas.openxmlformats.org/presentationml/2006/main">
  <p:tag name="KSO_WM_DIAGRAM_VIRTUALLY_FRAME" val="{&quot;height&quot;:377.43141732283465,&quot;left&quot;:327.4066141732284,&quot;top&quot;:124.45,&quot;width&quot;:673.6370078740158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627</Words>
  <Application>WPS 演示</Application>
  <PresentationFormat>宽屏</PresentationFormat>
  <Paragraphs>94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楷体</vt:lpstr>
      <vt:lpstr>黑体</vt:lpstr>
      <vt:lpstr>等线</vt:lpstr>
      <vt:lpstr>Arial Unicode MS</vt:lpstr>
      <vt:lpstr>等线 Light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不将就的Mario</cp:lastModifiedBy>
  <cp:revision>133</cp:revision>
  <dcterms:created xsi:type="dcterms:W3CDTF">2025-06-11T01:44:00Z</dcterms:created>
  <dcterms:modified xsi:type="dcterms:W3CDTF">2026-05-18T06:47:49Z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KSOTemplateUUID">
    <vt:lpwstr>v1.0_mb_YFc6q+HctIANJrpWT950vA==</vt:lpwstr>
  </property>
  <property fmtid="{D5CDD505-2E9C-101B-9397-08002B2CF9AE}" pid="4" name="ICV">
    <vt:lpwstr>DCC963C6DAA71E7388384868EFC69528_43</vt:lpwstr>
  </property>
</Properties>
</file>